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7" r:id="rId3"/>
    <p:sldId id="257" r:id="rId4"/>
    <p:sldId id="258" r:id="rId5"/>
    <p:sldId id="260" r:id="rId6"/>
    <p:sldId id="261" r:id="rId7"/>
    <p:sldId id="263" r:id="rId8"/>
    <p:sldId id="262" r:id="rId9"/>
    <p:sldId id="279" r:id="rId10"/>
    <p:sldId id="280" r:id="rId11"/>
    <p:sldId id="264" r:id="rId12"/>
    <p:sldId id="274" r:id="rId13"/>
    <p:sldId id="278" r:id="rId14"/>
    <p:sldId id="275" r:id="rId15"/>
    <p:sldId id="276" r:id="rId16"/>
    <p:sldId id="277" r:id="rId17"/>
    <p:sldId id="265" r:id="rId18"/>
    <p:sldId id="266" r:id="rId19"/>
    <p:sldId id="284" r:id="rId20"/>
    <p:sldId id="267" r:id="rId21"/>
    <p:sldId id="268" r:id="rId22"/>
    <p:sldId id="269" r:id="rId23"/>
    <p:sldId id="281" r:id="rId24"/>
    <p:sldId id="282" r:id="rId25"/>
    <p:sldId id="270" r:id="rId26"/>
    <p:sldId id="271" r:id="rId27"/>
    <p:sldId id="285" r:id="rId28"/>
    <p:sldId id="283" r:id="rId29"/>
    <p:sldId id="273" r:id="rId30"/>
    <p:sldId id="272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D8235-D992-4370-A2B6-46A6AB4FD1E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99C8435-BCC7-4EC5-8381-51402296F110}">
      <dgm:prSet phldrT="[Texte]"/>
      <dgm:spPr/>
      <dgm:t>
        <a:bodyPr/>
        <a:lstStyle/>
        <a:p>
          <a:r>
            <a:rPr lang="fr-FR" dirty="0" smtClean="0"/>
            <a:t>L’architecture du WordPress</a:t>
          </a:r>
          <a:endParaRPr lang="fr-FR" dirty="0"/>
        </a:p>
      </dgm:t>
    </dgm:pt>
    <dgm:pt modelId="{4CC81C07-45C4-4EEF-955A-C78778B4DB38}" type="parTrans" cxnId="{D4495C71-3734-4EF1-B87A-E0CCC8A7C526}">
      <dgm:prSet/>
      <dgm:spPr/>
      <dgm:t>
        <a:bodyPr/>
        <a:lstStyle/>
        <a:p>
          <a:endParaRPr lang="fr-FR"/>
        </a:p>
      </dgm:t>
    </dgm:pt>
    <dgm:pt modelId="{F659DF98-ED96-4C5D-8444-7DDC61B3631F}" type="sibTrans" cxnId="{D4495C71-3734-4EF1-B87A-E0CCC8A7C526}">
      <dgm:prSet/>
      <dgm:spPr/>
      <dgm:t>
        <a:bodyPr/>
        <a:lstStyle/>
        <a:p>
          <a:endParaRPr lang="fr-FR"/>
        </a:p>
      </dgm:t>
    </dgm:pt>
    <dgm:pt modelId="{38CEC30F-9CEC-4E83-9FDE-2A8DE3789170}">
      <dgm:prSet phldrT="[Texte]"/>
      <dgm:spPr/>
      <dgm:t>
        <a:bodyPr/>
        <a:lstStyle/>
        <a:p>
          <a:r>
            <a:rPr lang="fr-FR" dirty="0" smtClean="0"/>
            <a:t>Rencontres avec les Compagnons du SAGA</a:t>
          </a:r>
          <a:endParaRPr lang="fr-FR" dirty="0"/>
        </a:p>
      </dgm:t>
    </dgm:pt>
    <dgm:pt modelId="{C9400573-E0F9-410B-A764-592AAB418D54}" type="parTrans" cxnId="{2EEA1DAC-A9B1-47EE-8AFA-74B4E02195B3}">
      <dgm:prSet/>
      <dgm:spPr/>
      <dgm:t>
        <a:bodyPr/>
        <a:lstStyle/>
        <a:p>
          <a:endParaRPr lang="fr-FR"/>
        </a:p>
      </dgm:t>
    </dgm:pt>
    <dgm:pt modelId="{431B34F3-8C6E-4A06-9CBD-293075FA2346}" type="sibTrans" cxnId="{2EEA1DAC-A9B1-47EE-8AFA-74B4E02195B3}">
      <dgm:prSet/>
      <dgm:spPr/>
      <dgm:t>
        <a:bodyPr/>
        <a:lstStyle/>
        <a:p>
          <a:endParaRPr lang="fr-FR"/>
        </a:p>
      </dgm:t>
    </dgm:pt>
    <dgm:pt modelId="{1296E0DC-718D-4776-9A0F-93C1D98EF51D}">
      <dgm:prSet phldrT="[Texte]"/>
      <dgm:spPr/>
      <dgm:t>
        <a:bodyPr/>
        <a:lstStyle/>
        <a:p>
          <a:r>
            <a:rPr lang="fr-FR" dirty="0" smtClean="0"/>
            <a:t>La transmission</a:t>
          </a:r>
          <a:endParaRPr lang="fr-FR" dirty="0"/>
        </a:p>
      </dgm:t>
    </dgm:pt>
    <dgm:pt modelId="{6B6D0B03-550A-4F14-96B5-878C7B964150}" type="parTrans" cxnId="{05D73A01-D40B-4987-BF64-AAE3BFEF825F}">
      <dgm:prSet/>
      <dgm:spPr/>
      <dgm:t>
        <a:bodyPr/>
        <a:lstStyle/>
        <a:p>
          <a:endParaRPr lang="fr-FR"/>
        </a:p>
      </dgm:t>
    </dgm:pt>
    <dgm:pt modelId="{9F148D25-2D4D-4287-965A-8B5FD0736C6C}" type="sibTrans" cxnId="{05D73A01-D40B-4987-BF64-AAE3BFEF825F}">
      <dgm:prSet/>
      <dgm:spPr/>
      <dgm:t>
        <a:bodyPr/>
        <a:lstStyle/>
        <a:p>
          <a:endParaRPr lang="fr-FR"/>
        </a:p>
      </dgm:t>
    </dgm:pt>
    <dgm:pt modelId="{B6269AA1-FF00-444E-8B6C-AB57C9F40211}">
      <dgm:prSet phldrT="[Texte]"/>
      <dgm:spPr/>
      <dgm:t>
        <a:bodyPr/>
        <a:lstStyle/>
        <a:p>
          <a:r>
            <a:rPr lang="fr-FR" dirty="0" smtClean="0"/>
            <a:t>Un tutoriel pour aller plus loin</a:t>
          </a:r>
          <a:endParaRPr lang="fr-FR" dirty="0"/>
        </a:p>
      </dgm:t>
    </dgm:pt>
    <dgm:pt modelId="{106BC9B9-4434-4F2E-B327-CFF1F58682D5}" type="parTrans" cxnId="{B827803E-0C9C-4D6D-9B35-FD508A0F8BEA}">
      <dgm:prSet/>
      <dgm:spPr/>
      <dgm:t>
        <a:bodyPr/>
        <a:lstStyle/>
        <a:p>
          <a:endParaRPr lang="fr-FR"/>
        </a:p>
      </dgm:t>
    </dgm:pt>
    <dgm:pt modelId="{A14F911C-1E89-49CA-81C5-B3ABE7BED408}" type="sibTrans" cxnId="{B827803E-0C9C-4D6D-9B35-FD508A0F8BEA}">
      <dgm:prSet/>
      <dgm:spPr/>
      <dgm:t>
        <a:bodyPr/>
        <a:lstStyle/>
        <a:p>
          <a:endParaRPr lang="fr-FR"/>
        </a:p>
      </dgm:t>
    </dgm:pt>
    <dgm:pt modelId="{76D576DC-617A-4BDA-AA73-B5D06510BEDA}" type="pres">
      <dgm:prSet presAssocID="{65BD8235-D992-4370-A2B6-46A6AB4FD1E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9EEC52C-77F4-41E9-AE11-539F42D11BE3}" type="pres">
      <dgm:prSet presAssocID="{B99C8435-BCC7-4EC5-8381-51402296F110}" presName="parentLin" presStyleCnt="0"/>
      <dgm:spPr/>
    </dgm:pt>
    <dgm:pt modelId="{6F0C7DF0-6744-4979-9AD4-1750B0A4B7F5}" type="pres">
      <dgm:prSet presAssocID="{B99C8435-BCC7-4EC5-8381-51402296F110}" presName="parentLeftMargin" presStyleLbl="node1" presStyleIdx="0" presStyleCnt="4"/>
      <dgm:spPr/>
      <dgm:t>
        <a:bodyPr/>
        <a:lstStyle/>
        <a:p>
          <a:endParaRPr lang="fr-FR"/>
        </a:p>
      </dgm:t>
    </dgm:pt>
    <dgm:pt modelId="{FDEA59A8-34E0-49BD-9C54-B5BC6AD97D18}" type="pres">
      <dgm:prSet presAssocID="{B99C8435-BCC7-4EC5-8381-51402296F11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B29E7BA-94BE-4F51-A4C1-6A32B2274E3D}" type="pres">
      <dgm:prSet presAssocID="{B99C8435-BCC7-4EC5-8381-51402296F110}" presName="negativeSpace" presStyleCnt="0"/>
      <dgm:spPr/>
    </dgm:pt>
    <dgm:pt modelId="{CB6B3EA5-E657-4EF2-9818-15EBB798A9D3}" type="pres">
      <dgm:prSet presAssocID="{B99C8435-BCC7-4EC5-8381-51402296F110}" presName="childText" presStyleLbl="conFgAcc1" presStyleIdx="0" presStyleCnt="4">
        <dgm:presLayoutVars>
          <dgm:bulletEnabled val="1"/>
        </dgm:presLayoutVars>
      </dgm:prSet>
      <dgm:spPr/>
    </dgm:pt>
    <dgm:pt modelId="{77C9F005-7D7F-4BE3-9C3A-E662C9262D31}" type="pres">
      <dgm:prSet presAssocID="{F659DF98-ED96-4C5D-8444-7DDC61B3631F}" presName="spaceBetweenRectangles" presStyleCnt="0"/>
      <dgm:spPr/>
    </dgm:pt>
    <dgm:pt modelId="{6F2244AF-ED04-477D-B5E7-990478EBBB88}" type="pres">
      <dgm:prSet presAssocID="{38CEC30F-9CEC-4E83-9FDE-2A8DE3789170}" presName="parentLin" presStyleCnt="0"/>
      <dgm:spPr/>
    </dgm:pt>
    <dgm:pt modelId="{A8A46E22-B5AA-4311-8AA9-6A0E935AD329}" type="pres">
      <dgm:prSet presAssocID="{38CEC30F-9CEC-4E83-9FDE-2A8DE3789170}" presName="parentLeftMargin" presStyleLbl="node1" presStyleIdx="0" presStyleCnt="4"/>
      <dgm:spPr/>
      <dgm:t>
        <a:bodyPr/>
        <a:lstStyle/>
        <a:p>
          <a:endParaRPr lang="fr-FR"/>
        </a:p>
      </dgm:t>
    </dgm:pt>
    <dgm:pt modelId="{455E89A9-2FC5-430C-A188-8E519318B94E}" type="pres">
      <dgm:prSet presAssocID="{38CEC30F-9CEC-4E83-9FDE-2A8DE378917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0AEF0A-D25D-4A94-879D-1FD5759DB9A7}" type="pres">
      <dgm:prSet presAssocID="{38CEC30F-9CEC-4E83-9FDE-2A8DE3789170}" presName="negativeSpace" presStyleCnt="0"/>
      <dgm:spPr/>
    </dgm:pt>
    <dgm:pt modelId="{406A6F24-E64E-47F4-8365-804E48DDB197}" type="pres">
      <dgm:prSet presAssocID="{38CEC30F-9CEC-4E83-9FDE-2A8DE3789170}" presName="childText" presStyleLbl="conFgAcc1" presStyleIdx="1" presStyleCnt="4">
        <dgm:presLayoutVars>
          <dgm:bulletEnabled val="1"/>
        </dgm:presLayoutVars>
      </dgm:prSet>
      <dgm:spPr/>
    </dgm:pt>
    <dgm:pt modelId="{72FB3255-70DC-4E0F-9EF1-E4F3E0EB5194}" type="pres">
      <dgm:prSet presAssocID="{431B34F3-8C6E-4A06-9CBD-293075FA2346}" presName="spaceBetweenRectangles" presStyleCnt="0"/>
      <dgm:spPr/>
    </dgm:pt>
    <dgm:pt modelId="{89B78C73-4096-4236-9E1F-B6283107F616}" type="pres">
      <dgm:prSet presAssocID="{1296E0DC-718D-4776-9A0F-93C1D98EF51D}" presName="parentLin" presStyleCnt="0"/>
      <dgm:spPr/>
    </dgm:pt>
    <dgm:pt modelId="{CE4154F7-96E1-4B0F-B2B8-7B930F2D8754}" type="pres">
      <dgm:prSet presAssocID="{1296E0DC-718D-4776-9A0F-93C1D98EF51D}" presName="parentLeftMargin" presStyleLbl="node1" presStyleIdx="1" presStyleCnt="4"/>
      <dgm:spPr/>
      <dgm:t>
        <a:bodyPr/>
        <a:lstStyle/>
        <a:p>
          <a:endParaRPr lang="fr-FR"/>
        </a:p>
      </dgm:t>
    </dgm:pt>
    <dgm:pt modelId="{7034620C-0862-4C87-8B3E-6FCCB09AD3B7}" type="pres">
      <dgm:prSet presAssocID="{1296E0DC-718D-4776-9A0F-93C1D98EF51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436D72B-4631-4265-BE86-B435801C66DB}" type="pres">
      <dgm:prSet presAssocID="{1296E0DC-718D-4776-9A0F-93C1D98EF51D}" presName="negativeSpace" presStyleCnt="0"/>
      <dgm:spPr/>
    </dgm:pt>
    <dgm:pt modelId="{9A806DC9-BAAA-4487-AF41-C2B26A0E8A8C}" type="pres">
      <dgm:prSet presAssocID="{1296E0DC-718D-4776-9A0F-93C1D98EF51D}" presName="childText" presStyleLbl="conFgAcc1" presStyleIdx="2" presStyleCnt="4">
        <dgm:presLayoutVars>
          <dgm:bulletEnabled val="1"/>
        </dgm:presLayoutVars>
      </dgm:prSet>
      <dgm:spPr/>
    </dgm:pt>
    <dgm:pt modelId="{9265A5C7-6B6C-47B9-9A4E-0B20C313FD11}" type="pres">
      <dgm:prSet presAssocID="{9F148D25-2D4D-4287-965A-8B5FD0736C6C}" presName="spaceBetweenRectangles" presStyleCnt="0"/>
      <dgm:spPr/>
    </dgm:pt>
    <dgm:pt modelId="{5E17C000-DF9A-482B-B90E-4A6C1D6EF7B6}" type="pres">
      <dgm:prSet presAssocID="{B6269AA1-FF00-444E-8B6C-AB57C9F40211}" presName="parentLin" presStyleCnt="0"/>
      <dgm:spPr/>
    </dgm:pt>
    <dgm:pt modelId="{0233BC3D-249B-410C-855F-EA064CC648F8}" type="pres">
      <dgm:prSet presAssocID="{B6269AA1-FF00-444E-8B6C-AB57C9F40211}" presName="parentLeftMargin" presStyleLbl="node1" presStyleIdx="2" presStyleCnt="4"/>
      <dgm:spPr/>
      <dgm:t>
        <a:bodyPr/>
        <a:lstStyle/>
        <a:p>
          <a:endParaRPr lang="fr-FR"/>
        </a:p>
      </dgm:t>
    </dgm:pt>
    <dgm:pt modelId="{D16011D2-8F0B-4064-B1C9-2691626ED890}" type="pres">
      <dgm:prSet presAssocID="{B6269AA1-FF00-444E-8B6C-AB57C9F4021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F0343B-288F-41E1-A44E-722D3E0A3FD3}" type="pres">
      <dgm:prSet presAssocID="{B6269AA1-FF00-444E-8B6C-AB57C9F40211}" presName="negativeSpace" presStyleCnt="0"/>
      <dgm:spPr/>
    </dgm:pt>
    <dgm:pt modelId="{D431D92E-5123-4693-BBDC-C258A0D5DC61}" type="pres">
      <dgm:prSet presAssocID="{B6269AA1-FF00-444E-8B6C-AB57C9F4021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E742CC9-DD46-4740-9378-9C3C5CC0C90C}" type="presOf" srcId="{38CEC30F-9CEC-4E83-9FDE-2A8DE3789170}" destId="{A8A46E22-B5AA-4311-8AA9-6A0E935AD329}" srcOrd="0" destOrd="0" presId="urn:microsoft.com/office/officeart/2005/8/layout/list1"/>
    <dgm:cxn modelId="{C18F8A0F-88B9-49CC-8C81-65B4FDF74FC6}" type="presOf" srcId="{1296E0DC-718D-4776-9A0F-93C1D98EF51D}" destId="{7034620C-0862-4C87-8B3E-6FCCB09AD3B7}" srcOrd="1" destOrd="0" presId="urn:microsoft.com/office/officeart/2005/8/layout/list1"/>
    <dgm:cxn modelId="{8183D8DF-8656-430B-AF23-0CCD50C3BA7D}" type="presOf" srcId="{B99C8435-BCC7-4EC5-8381-51402296F110}" destId="{FDEA59A8-34E0-49BD-9C54-B5BC6AD97D18}" srcOrd="1" destOrd="0" presId="urn:microsoft.com/office/officeart/2005/8/layout/list1"/>
    <dgm:cxn modelId="{0B52E91A-C254-4CEF-A062-0DFCEAC3B090}" type="presOf" srcId="{1296E0DC-718D-4776-9A0F-93C1D98EF51D}" destId="{CE4154F7-96E1-4B0F-B2B8-7B930F2D8754}" srcOrd="0" destOrd="0" presId="urn:microsoft.com/office/officeart/2005/8/layout/list1"/>
    <dgm:cxn modelId="{05D73A01-D40B-4987-BF64-AAE3BFEF825F}" srcId="{65BD8235-D992-4370-A2B6-46A6AB4FD1EC}" destId="{1296E0DC-718D-4776-9A0F-93C1D98EF51D}" srcOrd="2" destOrd="0" parTransId="{6B6D0B03-550A-4F14-96B5-878C7B964150}" sibTransId="{9F148D25-2D4D-4287-965A-8B5FD0736C6C}"/>
    <dgm:cxn modelId="{B3F22F15-6FBA-4C98-AD15-F607A48DDA25}" type="presOf" srcId="{B6269AA1-FF00-444E-8B6C-AB57C9F40211}" destId="{D16011D2-8F0B-4064-B1C9-2691626ED890}" srcOrd="1" destOrd="0" presId="urn:microsoft.com/office/officeart/2005/8/layout/list1"/>
    <dgm:cxn modelId="{94F42835-601F-4EA6-AF88-13F58014EDC0}" type="presOf" srcId="{38CEC30F-9CEC-4E83-9FDE-2A8DE3789170}" destId="{455E89A9-2FC5-430C-A188-8E519318B94E}" srcOrd="1" destOrd="0" presId="urn:microsoft.com/office/officeart/2005/8/layout/list1"/>
    <dgm:cxn modelId="{D4495C71-3734-4EF1-B87A-E0CCC8A7C526}" srcId="{65BD8235-D992-4370-A2B6-46A6AB4FD1EC}" destId="{B99C8435-BCC7-4EC5-8381-51402296F110}" srcOrd="0" destOrd="0" parTransId="{4CC81C07-45C4-4EEF-955A-C78778B4DB38}" sibTransId="{F659DF98-ED96-4C5D-8444-7DDC61B3631F}"/>
    <dgm:cxn modelId="{43A9CDAC-DB23-47C0-B6C3-046F674EFB2A}" type="presOf" srcId="{B99C8435-BCC7-4EC5-8381-51402296F110}" destId="{6F0C7DF0-6744-4979-9AD4-1750B0A4B7F5}" srcOrd="0" destOrd="0" presId="urn:microsoft.com/office/officeart/2005/8/layout/list1"/>
    <dgm:cxn modelId="{2EEA1DAC-A9B1-47EE-8AFA-74B4E02195B3}" srcId="{65BD8235-D992-4370-A2B6-46A6AB4FD1EC}" destId="{38CEC30F-9CEC-4E83-9FDE-2A8DE3789170}" srcOrd="1" destOrd="0" parTransId="{C9400573-E0F9-410B-A764-592AAB418D54}" sibTransId="{431B34F3-8C6E-4A06-9CBD-293075FA2346}"/>
    <dgm:cxn modelId="{B827803E-0C9C-4D6D-9B35-FD508A0F8BEA}" srcId="{65BD8235-D992-4370-A2B6-46A6AB4FD1EC}" destId="{B6269AA1-FF00-444E-8B6C-AB57C9F40211}" srcOrd="3" destOrd="0" parTransId="{106BC9B9-4434-4F2E-B327-CFF1F58682D5}" sibTransId="{A14F911C-1E89-49CA-81C5-B3ABE7BED408}"/>
    <dgm:cxn modelId="{C0A07D70-DB53-4706-AACE-EBF48F9294AD}" type="presOf" srcId="{65BD8235-D992-4370-A2B6-46A6AB4FD1EC}" destId="{76D576DC-617A-4BDA-AA73-B5D06510BEDA}" srcOrd="0" destOrd="0" presId="urn:microsoft.com/office/officeart/2005/8/layout/list1"/>
    <dgm:cxn modelId="{C07F4FEF-68BA-4D37-B98C-171A695B932E}" type="presOf" srcId="{B6269AA1-FF00-444E-8B6C-AB57C9F40211}" destId="{0233BC3D-249B-410C-855F-EA064CC648F8}" srcOrd="0" destOrd="0" presId="urn:microsoft.com/office/officeart/2005/8/layout/list1"/>
    <dgm:cxn modelId="{DCA97D29-1EF7-4236-A107-9F9354DD7C65}" type="presParOf" srcId="{76D576DC-617A-4BDA-AA73-B5D06510BEDA}" destId="{19EEC52C-77F4-41E9-AE11-539F42D11BE3}" srcOrd="0" destOrd="0" presId="urn:microsoft.com/office/officeart/2005/8/layout/list1"/>
    <dgm:cxn modelId="{7FCF5140-6FD4-4A08-893B-41EDC0D32564}" type="presParOf" srcId="{19EEC52C-77F4-41E9-AE11-539F42D11BE3}" destId="{6F0C7DF0-6744-4979-9AD4-1750B0A4B7F5}" srcOrd="0" destOrd="0" presId="urn:microsoft.com/office/officeart/2005/8/layout/list1"/>
    <dgm:cxn modelId="{33CD1AE7-33A2-405A-909A-FD9FC369EF5B}" type="presParOf" srcId="{19EEC52C-77F4-41E9-AE11-539F42D11BE3}" destId="{FDEA59A8-34E0-49BD-9C54-B5BC6AD97D18}" srcOrd="1" destOrd="0" presId="urn:microsoft.com/office/officeart/2005/8/layout/list1"/>
    <dgm:cxn modelId="{A39D3554-A953-4230-BDA5-C3B7CC103D7B}" type="presParOf" srcId="{76D576DC-617A-4BDA-AA73-B5D06510BEDA}" destId="{DB29E7BA-94BE-4F51-A4C1-6A32B2274E3D}" srcOrd="1" destOrd="0" presId="urn:microsoft.com/office/officeart/2005/8/layout/list1"/>
    <dgm:cxn modelId="{7A39E52F-9B74-4AA4-BC34-8058701FFA50}" type="presParOf" srcId="{76D576DC-617A-4BDA-AA73-B5D06510BEDA}" destId="{CB6B3EA5-E657-4EF2-9818-15EBB798A9D3}" srcOrd="2" destOrd="0" presId="urn:microsoft.com/office/officeart/2005/8/layout/list1"/>
    <dgm:cxn modelId="{88D13ECC-25BC-40F4-B679-FF09650BA0DD}" type="presParOf" srcId="{76D576DC-617A-4BDA-AA73-B5D06510BEDA}" destId="{77C9F005-7D7F-4BE3-9C3A-E662C9262D31}" srcOrd="3" destOrd="0" presId="urn:microsoft.com/office/officeart/2005/8/layout/list1"/>
    <dgm:cxn modelId="{826415DB-2837-4F54-B96E-8A15BB16649B}" type="presParOf" srcId="{76D576DC-617A-4BDA-AA73-B5D06510BEDA}" destId="{6F2244AF-ED04-477D-B5E7-990478EBBB88}" srcOrd="4" destOrd="0" presId="urn:microsoft.com/office/officeart/2005/8/layout/list1"/>
    <dgm:cxn modelId="{A10ADE44-46FA-42A4-9482-4944BDD467CB}" type="presParOf" srcId="{6F2244AF-ED04-477D-B5E7-990478EBBB88}" destId="{A8A46E22-B5AA-4311-8AA9-6A0E935AD329}" srcOrd="0" destOrd="0" presId="urn:microsoft.com/office/officeart/2005/8/layout/list1"/>
    <dgm:cxn modelId="{545F17DB-BA7A-4123-BCEF-8FA905E1F19C}" type="presParOf" srcId="{6F2244AF-ED04-477D-B5E7-990478EBBB88}" destId="{455E89A9-2FC5-430C-A188-8E519318B94E}" srcOrd="1" destOrd="0" presId="urn:microsoft.com/office/officeart/2005/8/layout/list1"/>
    <dgm:cxn modelId="{D7077125-3359-432D-893B-96C2D77302C8}" type="presParOf" srcId="{76D576DC-617A-4BDA-AA73-B5D06510BEDA}" destId="{AF0AEF0A-D25D-4A94-879D-1FD5759DB9A7}" srcOrd="5" destOrd="0" presId="urn:microsoft.com/office/officeart/2005/8/layout/list1"/>
    <dgm:cxn modelId="{917EA628-95E0-407C-B050-892CB9A7E041}" type="presParOf" srcId="{76D576DC-617A-4BDA-AA73-B5D06510BEDA}" destId="{406A6F24-E64E-47F4-8365-804E48DDB197}" srcOrd="6" destOrd="0" presId="urn:microsoft.com/office/officeart/2005/8/layout/list1"/>
    <dgm:cxn modelId="{A23B52CA-3DCB-44FD-8315-910280522C3E}" type="presParOf" srcId="{76D576DC-617A-4BDA-AA73-B5D06510BEDA}" destId="{72FB3255-70DC-4E0F-9EF1-E4F3E0EB5194}" srcOrd="7" destOrd="0" presId="urn:microsoft.com/office/officeart/2005/8/layout/list1"/>
    <dgm:cxn modelId="{9088B8B3-C67C-41C9-9C64-387B79177742}" type="presParOf" srcId="{76D576DC-617A-4BDA-AA73-B5D06510BEDA}" destId="{89B78C73-4096-4236-9E1F-B6283107F616}" srcOrd="8" destOrd="0" presId="urn:microsoft.com/office/officeart/2005/8/layout/list1"/>
    <dgm:cxn modelId="{200E255A-5C03-47B3-A939-149B5E6FA5E2}" type="presParOf" srcId="{89B78C73-4096-4236-9E1F-B6283107F616}" destId="{CE4154F7-96E1-4B0F-B2B8-7B930F2D8754}" srcOrd="0" destOrd="0" presId="urn:microsoft.com/office/officeart/2005/8/layout/list1"/>
    <dgm:cxn modelId="{89A6AA22-F67B-4145-99E7-7F39DD23A954}" type="presParOf" srcId="{89B78C73-4096-4236-9E1F-B6283107F616}" destId="{7034620C-0862-4C87-8B3E-6FCCB09AD3B7}" srcOrd="1" destOrd="0" presId="urn:microsoft.com/office/officeart/2005/8/layout/list1"/>
    <dgm:cxn modelId="{8E5FD1AA-E85A-4926-A090-072561B69026}" type="presParOf" srcId="{76D576DC-617A-4BDA-AA73-B5D06510BEDA}" destId="{F436D72B-4631-4265-BE86-B435801C66DB}" srcOrd="9" destOrd="0" presId="urn:microsoft.com/office/officeart/2005/8/layout/list1"/>
    <dgm:cxn modelId="{91D7F689-3C68-43FC-990F-2892B9C6DA59}" type="presParOf" srcId="{76D576DC-617A-4BDA-AA73-B5D06510BEDA}" destId="{9A806DC9-BAAA-4487-AF41-C2B26A0E8A8C}" srcOrd="10" destOrd="0" presId="urn:microsoft.com/office/officeart/2005/8/layout/list1"/>
    <dgm:cxn modelId="{335FFEDE-B662-4DE2-B8F7-DC54AD5B2DA7}" type="presParOf" srcId="{76D576DC-617A-4BDA-AA73-B5D06510BEDA}" destId="{9265A5C7-6B6C-47B9-9A4E-0B20C313FD11}" srcOrd="11" destOrd="0" presId="urn:microsoft.com/office/officeart/2005/8/layout/list1"/>
    <dgm:cxn modelId="{A1CCC68D-FF68-412A-9182-E1B391E7EB29}" type="presParOf" srcId="{76D576DC-617A-4BDA-AA73-B5D06510BEDA}" destId="{5E17C000-DF9A-482B-B90E-4A6C1D6EF7B6}" srcOrd="12" destOrd="0" presId="urn:microsoft.com/office/officeart/2005/8/layout/list1"/>
    <dgm:cxn modelId="{4C36844E-5756-457F-A3ED-45FFE20AE5CE}" type="presParOf" srcId="{5E17C000-DF9A-482B-B90E-4A6C1D6EF7B6}" destId="{0233BC3D-249B-410C-855F-EA064CC648F8}" srcOrd="0" destOrd="0" presId="urn:microsoft.com/office/officeart/2005/8/layout/list1"/>
    <dgm:cxn modelId="{59F6E89A-8B24-4874-8CE8-614135D78890}" type="presParOf" srcId="{5E17C000-DF9A-482B-B90E-4A6C1D6EF7B6}" destId="{D16011D2-8F0B-4064-B1C9-2691626ED890}" srcOrd="1" destOrd="0" presId="urn:microsoft.com/office/officeart/2005/8/layout/list1"/>
    <dgm:cxn modelId="{F317C5DB-836A-47A6-9F03-574EB92F3D97}" type="presParOf" srcId="{76D576DC-617A-4BDA-AA73-B5D06510BEDA}" destId="{7BF0343B-288F-41E1-A44E-722D3E0A3FD3}" srcOrd="13" destOrd="0" presId="urn:microsoft.com/office/officeart/2005/8/layout/list1"/>
    <dgm:cxn modelId="{637C467C-38DC-4B68-A4CB-F92399548708}" type="presParOf" srcId="{76D576DC-617A-4BDA-AA73-B5D06510BEDA}" destId="{D431D92E-5123-4693-BBDC-C258A0D5DC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B3EA5-E657-4EF2-9818-15EBB798A9D3}">
      <dsp:nvSpPr>
        <dsp:cNvPr id="0" name=""/>
        <dsp:cNvSpPr/>
      </dsp:nvSpPr>
      <dsp:spPr>
        <a:xfrm>
          <a:off x="0" y="1095437"/>
          <a:ext cx="73152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A59A8-34E0-49BD-9C54-B5BC6AD97D18}">
      <dsp:nvSpPr>
        <dsp:cNvPr id="0" name=""/>
        <dsp:cNvSpPr/>
      </dsp:nvSpPr>
      <dsp:spPr>
        <a:xfrm>
          <a:off x="365760" y="800237"/>
          <a:ext cx="512064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L’architecture du WordPress</a:t>
          </a:r>
          <a:endParaRPr lang="fr-FR" sz="2000" kern="1200" dirty="0"/>
        </a:p>
      </dsp:txBody>
      <dsp:txXfrm>
        <a:off x="394581" y="829058"/>
        <a:ext cx="5062998" cy="532758"/>
      </dsp:txXfrm>
    </dsp:sp>
    <dsp:sp modelId="{406A6F24-E64E-47F4-8365-804E48DDB197}">
      <dsp:nvSpPr>
        <dsp:cNvPr id="0" name=""/>
        <dsp:cNvSpPr/>
      </dsp:nvSpPr>
      <dsp:spPr>
        <a:xfrm>
          <a:off x="0" y="2002637"/>
          <a:ext cx="73152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E89A9-2FC5-430C-A188-8E519318B94E}">
      <dsp:nvSpPr>
        <dsp:cNvPr id="0" name=""/>
        <dsp:cNvSpPr/>
      </dsp:nvSpPr>
      <dsp:spPr>
        <a:xfrm>
          <a:off x="365760" y="1707437"/>
          <a:ext cx="512064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Rencontres avec les Compagnons du SAGA</a:t>
          </a:r>
          <a:endParaRPr lang="fr-FR" sz="2000" kern="1200" dirty="0"/>
        </a:p>
      </dsp:txBody>
      <dsp:txXfrm>
        <a:off x="394581" y="1736258"/>
        <a:ext cx="5062998" cy="532758"/>
      </dsp:txXfrm>
    </dsp:sp>
    <dsp:sp modelId="{9A806DC9-BAAA-4487-AF41-C2B26A0E8A8C}">
      <dsp:nvSpPr>
        <dsp:cNvPr id="0" name=""/>
        <dsp:cNvSpPr/>
      </dsp:nvSpPr>
      <dsp:spPr>
        <a:xfrm>
          <a:off x="0" y="2909837"/>
          <a:ext cx="73152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4620C-0862-4C87-8B3E-6FCCB09AD3B7}">
      <dsp:nvSpPr>
        <dsp:cNvPr id="0" name=""/>
        <dsp:cNvSpPr/>
      </dsp:nvSpPr>
      <dsp:spPr>
        <a:xfrm>
          <a:off x="365760" y="2614637"/>
          <a:ext cx="512064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La transmission</a:t>
          </a:r>
          <a:endParaRPr lang="fr-FR" sz="2000" kern="1200" dirty="0"/>
        </a:p>
      </dsp:txBody>
      <dsp:txXfrm>
        <a:off x="394581" y="2643458"/>
        <a:ext cx="5062998" cy="532758"/>
      </dsp:txXfrm>
    </dsp:sp>
    <dsp:sp modelId="{D431D92E-5123-4693-BBDC-C258A0D5DC61}">
      <dsp:nvSpPr>
        <dsp:cNvPr id="0" name=""/>
        <dsp:cNvSpPr/>
      </dsp:nvSpPr>
      <dsp:spPr>
        <a:xfrm>
          <a:off x="0" y="3817037"/>
          <a:ext cx="73152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011D2-8F0B-4064-B1C9-2691626ED890}">
      <dsp:nvSpPr>
        <dsp:cNvPr id="0" name=""/>
        <dsp:cNvSpPr/>
      </dsp:nvSpPr>
      <dsp:spPr>
        <a:xfrm>
          <a:off x="365760" y="3521837"/>
          <a:ext cx="512064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Un tutoriel pour aller plus loin</a:t>
          </a:r>
          <a:endParaRPr lang="fr-FR" sz="2000" kern="1200" dirty="0"/>
        </a:p>
      </dsp:txBody>
      <dsp:txXfrm>
        <a:off x="394581" y="3550658"/>
        <a:ext cx="506299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516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12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15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22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01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11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98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82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9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17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54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26A5CE-E18E-487F-8898-260850B5174F}" type="datetimeFigureOut">
              <a:rPr lang="fr-FR" smtClean="0"/>
              <a:t>11/12/2016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D96C56F-3DF5-4BF4-B5EA-0B5A797AC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47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Compagnons du SAGA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Présentation des travaux des étudiants du master RP</a:t>
            </a:r>
          </a:p>
          <a:p>
            <a:r>
              <a:rPr lang="fr-FR" dirty="0" smtClean="0"/>
              <a:t>Mardi 6 décembre 2016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425" y="2301875"/>
            <a:ext cx="3203575" cy="1539875"/>
          </a:xfrm>
        </p:spPr>
      </p:pic>
    </p:spTree>
    <p:extLst>
      <p:ext uri="{BB962C8B-B14F-4D97-AF65-F5344CB8AC3E}">
        <p14:creationId xmlns:p14="http://schemas.microsoft.com/office/powerpoint/2010/main" val="24361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289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44732" y="2997402"/>
            <a:ext cx="172480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4800" dirty="0" smtClean="0"/>
              <a:t>SAGA</a:t>
            </a:r>
            <a:endParaRPr lang="fr-FR" sz="4800" dirty="0"/>
          </a:p>
        </p:txBody>
      </p:sp>
      <p:sp>
        <p:nvSpPr>
          <p:cNvPr id="4" name="ZoneTexte 3"/>
          <p:cNvSpPr txBox="1"/>
          <p:nvPr/>
        </p:nvSpPr>
        <p:spPr>
          <a:xfrm>
            <a:off x="1068946" y="1955050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Compagnons du SAGA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175938" y="1960681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Découverte du SAGA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655712" y="541876"/>
            <a:ext cx="293638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S’associer aux Compagnons du SAGA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884276" y="4146376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Autour des sous-marins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47729" y="4146376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Événements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815920" y="5928930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Infos Pratiques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519116" y="5946457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Contacts</a:t>
            </a:r>
            <a:endParaRPr lang="fr-FR" dirty="0"/>
          </a:p>
        </p:txBody>
      </p:sp>
      <p:cxnSp>
        <p:nvCxnSpPr>
          <p:cNvPr id="12" name="Connecteur droit avec flèche 11"/>
          <p:cNvCxnSpPr>
            <a:stCxn id="3" idx="0"/>
            <a:endCxn id="6" idx="2"/>
          </p:cNvCxnSpPr>
          <p:nvPr/>
        </p:nvCxnSpPr>
        <p:spPr>
          <a:xfrm flipH="1" flipV="1">
            <a:off x="6123904" y="1188207"/>
            <a:ext cx="83232" cy="1809195"/>
          </a:xfrm>
          <a:prstGeom prst="straightConnector1">
            <a:avLst/>
          </a:prstGeom>
          <a:ln>
            <a:headEnd w="lg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6903076" y="2324382"/>
            <a:ext cx="1272862" cy="673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 flipV="1">
            <a:off x="4005329" y="2324382"/>
            <a:ext cx="1339403" cy="673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3" idx="3"/>
          </p:cNvCxnSpPr>
          <p:nvPr/>
        </p:nvCxnSpPr>
        <p:spPr>
          <a:xfrm>
            <a:off x="7069540" y="3412901"/>
            <a:ext cx="1814736" cy="73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3" idx="1"/>
          </p:cNvCxnSpPr>
          <p:nvPr/>
        </p:nvCxnSpPr>
        <p:spPr>
          <a:xfrm flipH="1">
            <a:off x="3284112" y="3412901"/>
            <a:ext cx="2060620" cy="73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4752304" y="3837162"/>
            <a:ext cx="978794" cy="2091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6504903" y="3837162"/>
            <a:ext cx="1014213" cy="2109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3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44731" y="2997402"/>
            <a:ext cx="180553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4800" dirty="0" smtClean="0"/>
              <a:t>SAGA</a:t>
            </a:r>
            <a:endParaRPr lang="fr-FR" sz="4800" dirty="0"/>
          </a:p>
        </p:txBody>
      </p:sp>
      <p:sp>
        <p:nvSpPr>
          <p:cNvPr id="4" name="ZoneTexte 3"/>
          <p:cNvSpPr txBox="1"/>
          <p:nvPr/>
        </p:nvSpPr>
        <p:spPr>
          <a:xfrm>
            <a:off x="401034" y="1330636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Compagnons du SAGA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634217" y="2232362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Découverte du SAGA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666445" y="1585717"/>
            <a:ext cx="293638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S’associer aux Compagnons du SAGA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561494" y="3426413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Autour des sous-marins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5943" y="2167484"/>
            <a:ext cx="2936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Événements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56290" y="4196691"/>
            <a:ext cx="1687134" cy="3688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Infos Pratiques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558566" y="5309274"/>
            <a:ext cx="146819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Contacts</a:t>
            </a:r>
            <a:endParaRPr lang="fr-FR" dirty="0"/>
          </a:p>
        </p:txBody>
      </p:sp>
      <p:cxnSp>
        <p:nvCxnSpPr>
          <p:cNvPr id="12" name="Connecteur droit avec flèche 11"/>
          <p:cNvCxnSpPr>
            <a:stCxn id="3" idx="0"/>
            <a:endCxn id="6" idx="2"/>
          </p:cNvCxnSpPr>
          <p:nvPr/>
        </p:nvCxnSpPr>
        <p:spPr>
          <a:xfrm flipH="1" flipV="1">
            <a:off x="6134637" y="2232048"/>
            <a:ext cx="112862" cy="765354"/>
          </a:xfrm>
          <a:prstGeom prst="straightConnector1">
            <a:avLst/>
          </a:prstGeom>
          <a:ln>
            <a:headEnd w="lg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endCxn id="5" idx="1"/>
          </p:cNvCxnSpPr>
          <p:nvPr/>
        </p:nvCxnSpPr>
        <p:spPr>
          <a:xfrm flipV="1">
            <a:off x="6903076" y="2417028"/>
            <a:ext cx="1731141" cy="580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endCxn id="4" idx="3"/>
          </p:cNvCxnSpPr>
          <p:nvPr/>
        </p:nvCxnSpPr>
        <p:spPr>
          <a:xfrm flipH="1" flipV="1">
            <a:off x="3337417" y="1515302"/>
            <a:ext cx="1992627" cy="1482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3" idx="3"/>
            <a:endCxn id="7" idx="1"/>
          </p:cNvCxnSpPr>
          <p:nvPr/>
        </p:nvCxnSpPr>
        <p:spPr>
          <a:xfrm>
            <a:off x="7150266" y="3412901"/>
            <a:ext cx="1411228" cy="198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3" idx="1"/>
            <a:endCxn id="8" idx="3"/>
          </p:cNvCxnSpPr>
          <p:nvPr/>
        </p:nvCxnSpPr>
        <p:spPr>
          <a:xfrm flipH="1" flipV="1">
            <a:off x="2962326" y="2352150"/>
            <a:ext cx="2382405" cy="1060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4981374" y="3788549"/>
            <a:ext cx="363560" cy="425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endCxn id="10" idx="0"/>
          </p:cNvCxnSpPr>
          <p:nvPr/>
        </p:nvCxnSpPr>
        <p:spPr>
          <a:xfrm>
            <a:off x="6623759" y="3822571"/>
            <a:ext cx="668903" cy="1486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26540" y="105837"/>
            <a:ext cx="293638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Texte Présentatif</a:t>
            </a:r>
          </a:p>
          <a:p>
            <a:pPr algn="ctr"/>
            <a:r>
              <a:rPr lang="fr-FR" dirty="0" smtClean="0"/>
              <a:t>+ Trombinoscope</a:t>
            </a:r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 flipV="1">
            <a:off x="1468192" y="775252"/>
            <a:ext cx="665443" cy="555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0723808" y="4196691"/>
            <a:ext cx="146819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L’imaginaire culturel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9780441" y="4925394"/>
            <a:ext cx="146819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plongée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8230137" y="4648395"/>
            <a:ext cx="14681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conquête des fonds marins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10871375" y="3810659"/>
            <a:ext cx="773805" cy="30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0102409" y="3786607"/>
            <a:ext cx="412128" cy="1064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9112885" y="3799486"/>
            <a:ext cx="240400" cy="821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7698881" y="6197576"/>
            <a:ext cx="106251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Réseaux sociaux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7762735" y="5697026"/>
            <a:ext cx="217869" cy="482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H="1">
            <a:off x="6732693" y="5697026"/>
            <a:ext cx="224303" cy="482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6147513" y="6193415"/>
            <a:ext cx="1250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Formulaire de contact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1494591" y="5788022"/>
            <a:ext cx="146577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Réserver une date de visite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1232279" y="4909810"/>
            <a:ext cx="160566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Plan d’accès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3096946" y="6146750"/>
            <a:ext cx="167467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Aménagement handicap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5110063" y="4941178"/>
            <a:ext cx="8025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FAQ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4347149" y="5466071"/>
            <a:ext cx="164461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Demande de documentation</a:t>
            </a:r>
            <a:endParaRPr lang="fr-FR" dirty="0"/>
          </a:p>
        </p:txBody>
      </p:sp>
      <p:cxnSp>
        <p:nvCxnSpPr>
          <p:cNvPr id="52" name="Connecteur droit avec flèche 51"/>
          <p:cNvCxnSpPr/>
          <p:nvPr/>
        </p:nvCxnSpPr>
        <p:spPr>
          <a:xfrm flipH="1">
            <a:off x="2864491" y="4565530"/>
            <a:ext cx="900063" cy="474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H="1">
            <a:off x="2942211" y="4557387"/>
            <a:ext cx="1048100" cy="1252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flipH="1">
            <a:off x="4019824" y="4548801"/>
            <a:ext cx="264145" cy="1597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>
            <a:off x="4683422" y="4594705"/>
            <a:ext cx="182469" cy="837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>
            <a:off x="5058476" y="4557387"/>
            <a:ext cx="271568" cy="391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8700221" y="792591"/>
            <a:ext cx="14657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Espace SAGA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10514537" y="561746"/>
            <a:ext cx="16343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Espace visiteur</a:t>
            </a:r>
            <a:endParaRPr lang="fr-FR" dirty="0"/>
          </a:p>
        </p:txBody>
      </p:sp>
      <p:sp>
        <p:nvSpPr>
          <p:cNvPr id="64" name="ZoneTexte 63"/>
          <p:cNvSpPr txBox="1"/>
          <p:nvPr/>
        </p:nvSpPr>
        <p:spPr>
          <a:xfrm>
            <a:off x="10723808" y="1311236"/>
            <a:ext cx="146577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Espace multimédia</a:t>
            </a:r>
            <a:endParaRPr lang="fr-FR" dirty="0"/>
          </a:p>
        </p:txBody>
      </p:sp>
      <p:sp>
        <p:nvSpPr>
          <p:cNvPr id="65" name="ZoneTexte 64"/>
          <p:cNvSpPr txBox="1"/>
          <p:nvPr/>
        </p:nvSpPr>
        <p:spPr>
          <a:xfrm>
            <a:off x="8241288" y="1453303"/>
            <a:ext cx="155030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Ressources pédagogiques</a:t>
            </a:r>
            <a:endParaRPr lang="fr-FR" dirty="0"/>
          </a:p>
        </p:txBody>
      </p:sp>
      <p:cxnSp>
        <p:nvCxnSpPr>
          <p:cNvPr id="66" name="Connecteur droit avec flèche 65"/>
          <p:cNvCxnSpPr/>
          <p:nvPr/>
        </p:nvCxnSpPr>
        <p:spPr>
          <a:xfrm flipV="1">
            <a:off x="10514537" y="1873770"/>
            <a:ext cx="209271" cy="332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 flipV="1">
            <a:off x="10165999" y="944590"/>
            <a:ext cx="557809" cy="1274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H="1" flipV="1">
            <a:off x="9852605" y="1161923"/>
            <a:ext cx="137107" cy="1060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 flipH="1" flipV="1">
            <a:off x="9698329" y="2106906"/>
            <a:ext cx="154276" cy="112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2470329" y="2817888"/>
            <a:ext cx="137037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Événements à venir</a:t>
            </a:r>
            <a:endParaRPr lang="fr-FR" dirty="0"/>
          </a:p>
        </p:txBody>
      </p:sp>
      <p:sp>
        <p:nvSpPr>
          <p:cNvPr id="77" name="ZoneTexte 76"/>
          <p:cNvSpPr txBox="1"/>
          <p:nvPr/>
        </p:nvSpPr>
        <p:spPr>
          <a:xfrm>
            <a:off x="25942" y="2817887"/>
            <a:ext cx="1378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Événements passés</a:t>
            </a:r>
            <a:endParaRPr lang="fr-FR" dirty="0"/>
          </a:p>
        </p:txBody>
      </p:sp>
      <p:sp>
        <p:nvSpPr>
          <p:cNvPr id="78" name="ZoneTexte 77"/>
          <p:cNvSpPr txBox="1"/>
          <p:nvPr/>
        </p:nvSpPr>
        <p:spPr>
          <a:xfrm>
            <a:off x="263699" y="3611297"/>
            <a:ext cx="152814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Communiqué de presse</a:t>
            </a:r>
            <a:endParaRPr lang="fr-FR" dirty="0"/>
          </a:p>
        </p:txBody>
      </p:sp>
      <p:sp>
        <p:nvSpPr>
          <p:cNvPr id="79" name="ZoneTexte 78"/>
          <p:cNvSpPr txBox="1"/>
          <p:nvPr/>
        </p:nvSpPr>
        <p:spPr>
          <a:xfrm>
            <a:off x="1961602" y="3633303"/>
            <a:ext cx="114555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Dossier de presse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3572539" y="795098"/>
            <a:ext cx="152814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Devenir compagnon</a:t>
            </a:r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5030421" y="27400"/>
            <a:ext cx="152814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Adhérer à l’association</a:t>
            </a:r>
            <a:endParaRPr lang="fr-FR" dirty="0"/>
          </a:p>
        </p:txBody>
      </p:sp>
      <p:sp>
        <p:nvSpPr>
          <p:cNvPr id="82" name="ZoneTexte 81"/>
          <p:cNvSpPr txBox="1"/>
          <p:nvPr/>
        </p:nvSpPr>
        <p:spPr>
          <a:xfrm>
            <a:off x="6623759" y="42013"/>
            <a:ext cx="217771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Devenir une entreprise partenaire</a:t>
            </a:r>
            <a:endParaRPr lang="fr-FR" dirty="0"/>
          </a:p>
        </p:txBody>
      </p:sp>
      <p:sp>
        <p:nvSpPr>
          <p:cNvPr id="83" name="ZoneTexte 82"/>
          <p:cNvSpPr txBox="1"/>
          <p:nvPr/>
        </p:nvSpPr>
        <p:spPr>
          <a:xfrm>
            <a:off x="3284494" y="21662"/>
            <a:ext cx="16968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S’orienter vers des formations</a:t>
            </a:r>
            <a:endParaRPr lang="fr-FR" dirty="0"/>
          </a:p>
        </p:txBody>
      </p:sp>
      <p:cxnSp>
        <p:nvCxnSpPr>
          <p:cNvPr id="84" name="Connecteur droit avec flèche 83"/>
          <p:cNvCxnSpPr/>
          <p:nvPr/>
        </p:nvCxnSpPr>
        <p:spPr>
          <a:xfrm flipH="1" flipV="1">
            <a:off x="5125801" y="1311236"/>
            <a:ext cx="499319" cy="263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cteur droit avec flèche 84"/>
          <p:cNvCxnSpPr/>
          <p:nvPr/>
        </p:nvCxnSpPr>
        <p:spPr>
          <a:xfrm flipH="1" flipV="1">
            <a:off x="5003605" y="667993"/>
            <a:ext cx="868489" cy="906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avec flèche 86"/>
          <p:cNvCxnSpPr/>
          <p:nvPr/>
        </p:nvCxnSpPr>
        <p:spPr>
          <a:xfrm flipV="1">
            <a:off x="6577611" y="1338976"/>
            <a:ext cx="217627" cy="24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avec flèche 92"/>
          <p:cNvCxnSpPr/>
          <p:nvPr/>
        </p:nvCxnSpPr>
        <p:spPr>
          <a:xfrm flipH="1">
            <a:off x="868719" y="2529423"/>
            <a:ext cx="363560" cy="288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/>
          <p:nvPr/>
        </p:nvCxnSpPr>
        <p:spPr>
          <a:xfrm>
            <a:off x="2325162" y="2549181"/>
            <a:ext cx="235967" cy="247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avec flèche 96"/>
          <p:cNvCxnSpPr/>
          <p:nvPr/>
        </p:nvCxnSpPr>
        <p:spPr>
          <a:xfrm>
            <a:off x="1992363" y="2547612"/>
            <a:ext cx="190791" cy="1063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 flipH="1">
            <a:off x="1468191" y="2557823"/>
            <a:ext cx="134944" cy="1053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6" idx="0"/>
            <a:endCxn id="81" idx="2"/>
          </p:cNvCxnSpPr>
          <p:nvPr/>
        </p:nvCxnSpPr>
        <p:spPr>
          <a:xfrm flipH="1" flipV="1">
            <a:off x="5794494" y="673731"/>
            <a:ext cx="340143" cy="91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ZoneTexte 68"/>
          <p:cNvSpPr txBox="1"/>
          <p:nvPr/>
        </p:nvSpPr>
        <p:spPr>
          <a:xfrm>
            <a:off x="6795238" y="830931"/>
            <a:ext cx="13850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Poser sa candidature</a:t>
            </a:r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6375042" y="688344"/>
            <a:ext cx="353382" cy="893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2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12192000" cy="55403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page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0" y="6297613"/>
            <a:ext cx="12192000" cy="56038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Foot page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51453"/>
            <a:ext cx="12192000" cy="7340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11938" y="720614"/>
            <a:ext cx="1068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Accueil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73130" y="622874"/>
            <a:ext cx="164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Compagnons du SAGA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965102" y="607080"/>
            <a:ext cx="1157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Découverte du SAGA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899008" y="613083"/>
            <a:ext cx="1143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Infos Pratiques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997629" y="731131"/>
            <a:ext cx="911052" cy="34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788711" y="643601"/>
            <a:ext cx="1402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S’associer aux Compagnons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429347" y="2931665"/>
            <a:ext cx="1777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Trombinoscope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6979186" y="1298044"/>
            <a:ext cx="180304" cy="425003"/>
            <a:chOff x="2060620" y="1287887"/>
            <a:chExt cx="180304" cy="425003"/>
          </a:xfrm>
        </p:grpSpPr>
        <p:cxnSp>
          <p:nvCxnSpPr>
            <p:cNvPr id="37" name="Connecteur droit 36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/>
          <p:cNvGrpSpPr/>
          <p:nvPr/>
        </p:nvGrpSpPr>
        <p:grpSpPr>
          <a:xfrm>
            <a:off x="6981377" y="2057665"/>
            <a:ext cx="180304" cy="425003"/>
            <a:chOff x="2060620" y="1287887"/>
            <a:chExt cx="180304" cy="425003"/>
          </a:xfrm>
        </p:grpSpPr>
        <p:cxnSp>
          <p:nvCxnSpPr>
            <p:cNvPr id="40" name="Connecteur droit 39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 41"/>
          <p:cNvGrpSpPr/>
          <p:nvPr/>
        </p:nvGrpSpPr>
        <p:grpSpPr>
          <a:xfrm>
            <a:off x="3206632" y="1274061"/>
            <a:ext cx="180304" cy="425003"/>
            <a:chOff x="2060620" y="1287887"/>
            <a:chExt cx="180304" cy="425003"/>
          </a:xfrm>
        </p:grpSpPr>
        <p:cxnSp>
          <p:nvCxnSpPr>
            <p:cNvPr id="43" name="Connecteur droit 42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ZoneTexte 44"/>
          <p:cNvSpPr txBox="1"/>
          <p:nvPr/>
        </p:nvSpPr>
        <p:spPr>
          <a:xfrm>
            <a:off x="7158811" y="2318362"/>
            <a:ext cx="1136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plongée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7126476" y="1345818"/>
            <a:ext cx="1283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conquête des fonds marins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349958" y="1493304"/>
            <a:ext cx="1602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Espace SAGA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3169654" y="1967369"/>
            <a:ext cx="180304" cy="425003"/>
            <a:chOff x="2060620" y="1287887"/>
            <a:chExt cx="180304" cy="425003"/>
          </a:xfrm>
        </p:grpSpPr>
        <p:cxnSp>
          <p:nvCxnSpPr>
            <p:cNvPr id="49" name="Connecteur droit 48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51"/>
          <p:cNvSpPr txBox="1"/>
          <p:nvPr/>
        </p:nvSpPr>
        <p:spPr>
          <a:xfrm>
            <a:off x="3346166" y="2116564"/>
            <a:ext cx="1104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Espace Visiteurs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3" name="Groupe 52"/>
          <p:cNvGrpSpPr/>
          <p:nvPr/>
        </p:nvGrpSpPr>
        <p:grpSpPr>
          <a:xfrm>
            <a:off x="3216175" y="2876307"/>
            <a:ext cx="180304" cy="425003"/>
            <a:chOff x="2060620" y="1287887"/>
            <a:chExt cx="180304" cy="425003"/>
          </a:xfrm>
        </p:grpSpPr>
        <p:cxnSp>
          <p:nvCxnSpPr>
            <p:cNvPr id="54" name="Connecteur droit 53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ZoneTexte 55"/>
          <p:cNvSpPr txBox="1"/>
          <p:nvPr/>
        </p:nvSpPr>
        <p:spPr>
          <a:xfrm>
            <a:off x="3405802" y="2953368"/>
            <a:ext cx="1713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Espace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Multimedia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" name="Groupe 56"/>
          <p:cNvGrpSpPr/>
          <p:nvPr/>
        </p:nvGrpSpPr>
        <p:grpSpPr>
          <a:xfrm>
            <a:off x="1261272" y="2079458"/>
            <a:ext cx="180304" cy="425003"/>
            <a:chOff x="2060620" y="1287887"/>
            <a:chExt cx="180304" cy="425003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e 60"/>
          <p:cNvGrpSpPr/>
          <p:nvPr/>
        </p:nvGrpSpPr>
        <p:grpSpPr>
          <a:xfrm>
            <a:off x="11230157" y="1404019"/>
            <a:ext cx="180304" cy="425003"/>
            <a:chOff x="2060620" y="1287887"/>
            <a:chExt cx="180304" cy="425003"/>
          </a:xfrm>
        </p:grpSpPr>
        <p:cxnSp>
          <p:nvCxnSpPr>
            <p:cNvPr id="62" name="Connecteur droit 61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ZoneTexte 63"/>
          <p:cNvSpPr txBox="1"/>
          <p:nvPr/>
        </p:nvSpPr>
        <p:spPr>
          <a:xfrm>
            <a:off x="11380842" y="2440365"/>
            <a:ext cx="93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Réseaux sociaux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5" name="Groupe 64"/>
          <p:cNvGrpSpPr/>
          <p:nvPr/>
        </p:nvGrpSpPr>
        <p:grpSpPr>
          <a:xfrm>
            <a:off x="6982563" y="2822257"/>
            <a:ext cx="180304" cy="425003"/>
            <a:chOff x="2060620" y="1287887"/>
            <a:chExt cx="180304" cy="425003"/>
          </a:xfrm>
        </p:grpSpPr>
        <p:cxnSp>
          <p:nvCxnSpPr>
            <p:cNvPr id="66" name="Connecteur droit 65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66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ZoneTexte 67"/>
          <p:cNvSpPr txBox="1"/>
          <p:nvPr/>
        </p:nvSpPr>
        <p:spPr>
          <a:xfrm>
            <a:off x="7141456" y="2949042"/>
            <a:ext cx="1393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L’imaginaire culturel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10378881" y="3678930"/>
            <a:ext cx="611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FAQ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11388880" y="1337616"/>
            <a:ext cx="917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Écrire aux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compa-gnons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Groupe 70"/>
          <p:cNvGrpSpPr/>
          <p:nvPr/>
        </p:nvGrpSpPr>
        <p:grpSpPr>
          <a:xfrm>
            <a:off x="1073853" y="1301497"/>
            <a:ext cx="180304" cy="425003"/>
            <a:chOff x="2060620" y="1287887"/>
            <a:chExt cx="180304" cy="425003"/>
          </a:xfrm>
        </p:grpSpPr>
        <p:cxnSp>
          <p:nvCxnSpPr>
            <p:cNvPr id="72" name="Connecteur droit 71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avec flèche 72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e 73"/>
          <p:cNvGrpSpPr/>
          <p:nvPr/>
        </p:nvGrpSpPr>
        <p:grpSpPr>
          <a:xfrm>
            <a:off x="10122445" y="4124449"/>
            <a:ext cx="180304" cy="425003"/>
            <a:chOff x="2060620" y="1287887"/>
            <a:chExt cx="180304" cy="425003"/>
          </a:xfrm>
        </p:grpSpPr>
        <p:cxnSp>
          <p:nvCxnSpPr>
            <p:cNvPr id="75" name="Connecteur droit 74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avec flèche 75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e 76"/>
          <p:cNvGrpSpPr/>
          <p:nvPr/>
        </p:nvGrpSpPr>
        <p:grpSpPr>
          <a:xfrm>
            <a:off x="11258980" y="2219800"/>
            <a:ext cx="180304" cy="425003"/>
            <a:chOff x="2060620" y="1287887"/>
            <a:chExt cx="180304" cy="425003"/>
          </a:xfrm>
        </p:grpSpPr>
        <p:cxnSp>
          <p:nvCxnSpPr>
            <p:cNvPr id="78" name="Connecteur droit 77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avec flèche 78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e 79"/>
          <p:cNvGrpSpPr/>
          <p:nvPr/>
        </p:nvGrpSpPr>
        <p:grpSpPr>
          <a:xfrm>
            <a:off x="5064106" y="1309451"/>
            <a:ext cx="180304" cy="425003"/>
            <a:chOff x="2060620" y="1287887"/>
            <a:chExt cx="180304" cy="425003"/>
          </a:xfrm>
        </p:grpSpPr>
        <p:cxnSp>
          <p:nvCxnSpPr>
            <p:cNvPr id="81" name="Connecteur droit 80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avec flèche 81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5281790" y="1414540"/>
            <a:ext cx="1522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evenir Compagnon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4" name="Groupe 83"/>
          <p:cNvGrpSpPr/>
          <p:nvPr/>
        </p:nvGrpSpPr>
        <p:grpSpPr>
          <a:xfrm>
            <a:off x="5068163" y="2068707"/>
            <a:ext cx="180304" cy="425003"/>
            <a:chOff x="2060620" y="1287887"/>
            <a:chExt cx="180304" cy="425003"/>
          </a:xfrm>
        </p:grpSpPr>
        <p:cxnSp>
          <p:nvCxnSpPr>
            <p:cNvPr id="85" name="Connecteur droit 84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ZoneTexte 86"/>
          <p:cNvSpPr txBox="1"/>
          <p:nvPr/>
        </p:nvSpPr>
        <p:spPr>
          <a:xfrm>
            <a:off x="5321440" y="3725096"/>
            <a:ext cx="119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Poser sa candidature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1" name="Groupe 90"/>
          <p:cNvGrpSpPr/>
          <p:nvPr/>
        </p:nvGrpSpPr>
        <p:grpSpPr>
          <a:xfrm>
            <a:off x="3220749" y="3556313"/>
            <a:ext cx="180304" cy="425003"/>
            <a:chOff x="2060620" y="1287887"/>
            <a:chExt cx="180304" cy="425003"/>
          </a:xfrm>
        </p:grpSpPr>
        <p:cxnSp>
          <p:nvCxnSpPr>
            <p:cNvPr id="92" name="Connecteur droit 91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avec flèche 92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1176279" y="1534933"/>
            <a:ext cx="1357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 dynamique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416485" y="2292732"/>
            <a:ext cx="1600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Texte présentatif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" name="Groupe 87"/>
          <p:cNvGrpSpPr/>
          <p:nvPr/>
        </p:nvGrpSpPr>
        <p:grpSpPr>
          <a:xfrm>
            <a:off x="1261272" y="2663806"/>
            <a:ext cx="180304" cy="425003"/>
            <a:chOff x="2060620" y="1287887"/>
            <a:chExt cx="180304" cy="425003"/>
          </a:xfrm>
        </p:grpSpPr>
        <p:cxnSp>
          <p:nvCxnSpPr>
            <p:cNvPr id="89" name="Connecteur droit 88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avec flèche 89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ZoneTexte 101"/>
          <p:cNvSpPr txBox="1"/>
          <p:nvPr/>
        </p:nvSpPr>
        <p:spPr>
          <a:xfrm>
            <a:off x="3405107" y="3678930"/>
            <a:ext cx="1951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Ressources pédagogiques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4" name="Groupe 103"/>
          <p:cNvGrpSpPr/>
          <p:nvPr/>
        </p:nvGrpSpPr>
        <p:grpSpPr>
          <a:xfrm>
            <a:off x="5064106" y="2832069"/>
            <a:ext cx="180304" cy="425003"/>
            <a:chOff x="2060620" y="1287887"/>
            <a:chExt cx="180304" cy="425003"/>
          </a:xfrm>
        </p:grpSpPr>
        <p:cxnSp>
          <p:nvCxnSpPr>
            <p:cNvPr id="105" name="Connecteur droit 104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avec flèche 105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e 106"/>
          <p:cNvGrpSpPr/>
          <p:nvPr/>
        </p:nvGrpSpPr>
        <p:grpSpPr>
          <a:xfrm>
            <a:off x="5064065" y="3602003"/>
            <a:ext cx="180304" cy="425003"/>
            <a:chOff x="2060620" y="1287887"/>
            <a:chExt cx="180304" cy="425003"/>
          </a:xfrm>
        </p:grpSpPr>
        <p:cxnSp>
          <p:nvCxnSpPr>
            <p:cNvPr id="108" name="Connecteur droit 107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avec flèche 108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e 109"/>
          <p:cNvGrpSpPr/>
          <p:nvPr/>
        </p:nvGrpSpPr>
        <p:grpSpPr>
          <a:xfrm>
            <a:off x="5064065" y="4399279"/>
            <a:ext cx="180304" cy="425003"/>
            <a:chOff x="2060620" y="1287887"/>
            <a:chExt cx="180304" cy="425003"/>
          </a:xfrm>
        </p:grpSpPr>
        <p:cxnSp>
          <p:nvCxnSpPr>
            <p:cNvPr id="111" name="Connecteur droit 110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ZoneTexte 112"/>
          <p:cNvSpPr txBox="1"/>
          <p:nvPr/>
        </p:nvSpPr>
        <p:spPr>
          <a:xfrm>
            <a:off x="5290677" y="2047948"/>
            <a:ext cx="1355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S’orienter vers écoles de formation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5293131" y="2989169"/>
            <a:ext cx="1219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Adhérer à l’association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5312949" y="4554769"/>
            <a:ext cx="1191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Devenir une entreprise partenaire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6" name="Groupe 115"/>
          <p:cNvGrpSpPr/>
          <p:nvPr/>
        </p:nvGrpSpPr>
        <p:grpSpPr>
          <a:xfrm>
            <a:off x="10108671" y="3426943"/>
            <a:ext cx="180304" cy="425003"/>
            <a:chOff x="2060620" y="1287887"/>
            <a:chExt cx="180304" cy="425003"/>
          </a:xfrm>
        </p:grpSpPr>
        <p:cxnSp>
          <p:nvCxnSpPr>
            <p:cNvPr id="117" name="Connecteur droit 116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ZoneTexte 118"/>
          <p:cNvSpPr txBox="1"/>
          <p:nvPr/>
        </p:nvSpPr>
        <p:spPr>
          <a:xfrm>
            <a:off x="10260007" y="2623542"/>
            <a:ext cx="885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Fixer une date de visite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6760568" y="672881"/>
            <a:ext cx="119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Autour des sous-marins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8401212" y="720304"/>
            <a:ext cx="1247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Événements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7420601" y="4628493"/>
            <a:ext cx="156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Œuvres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audios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7407517" y="3553046"/>
            <a:ext cx="1102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Œuvres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cinémato-graphiques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7439723" y="5078858"/>
            <a:ext cx="1095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Œuvres littéraires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8701590" y="1402788"/>
            <a:ext cx="1242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Événements à venir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8792246" y="2128112"/>
            <a:ext cx="1250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Événements passés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8770781" y="2947335"/>
            <a:ext cx="1368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Communiqué de presse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8807671" y="3649350"/>
            <a:ext cx="10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Dossier de presse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9" name="Groupe 128"/>
          <p:cNvGrpSpPr/>
          <p:nvPr/>
        </p:nvGrpSpPr>
        <p:grpSpPr>
          <a:xfrm>
            <a:off x="8542867" y="1285548"/>
            <a:ext cx="180304" cy="425003"/>
            <a:chOff x="2060620" y="1287887"/>
            <a:chExt cx="180304" cy="425003"/>
          </a:xfrm>
        </p:grpSpPr>
        <p:cxnSp>
          <p:nvCxnSpPr>
            <p:cNvPr id="130" name="Connecteur droit 129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avec flèche 130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e 131"/>
          <p:cNvGrpSpPr/>
          <p:nvPr/>
        </p:nvGrpSpPr>
        <p:grpSpPr>
          <a:xfrm>
            <a:off x="8567059" y="2017009"/>
            <a:ext cx="180304" cy="425003"/>
            <a:chOff x="2060620" y="1287887"/>
            <a:chExt cx="180304" cy="425003"/>
          </a:xfrm>
        </p:grpSpPr>
        <p:cxnSp>
          <p:nvCxnSpPr>
            <p:cNvPr id="133" name="Connecteur droit 132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avec flèche 133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e 134"/>
          <p:cNvGrpSpPr/>
          <p:nvPr/>
        </p:nvGrpSpPr>
        <p:grpSpPr>
          <a:xfrm>
            <a:off x="8578777" y="2816426"/>
            <a:ext cx="180304" cy="425003"/>
            <a:chOff x="2060620" y="1287887"/>
            <a:chExt cx="180304" cy="425003"/>
          </a:xfrm>
        </p:grpSpPr>
        <p:cxnSp>
          <p:nvCxnSpPr>
            <p:cNvPr id="136" name="Connecteur droit 135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avec flèche 136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e 137"/>
          <p:cNvGrpSpPr/>
          <p:nvPr/>
        </p:nvGrpSpPr>
        <p:grpSpPr>
          <a:xfrm>
            <a:off x="8615474" y="3537136"/>
            <a:ext cx="180304" cy="425003"/>
            <a:chOff x="2060620" y="1287887"/>
            <a:chExt cx="180304" cy="425003"/>
          </a:xfrm>
        </p:grpSpPr>
        <p:cxnSp>
          <p:nvCxnSpPr>
            <p:cNvPr id="139" name="Connecteur droit 138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avec flèche 139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e 143"/>
          <p:cNvGrpSpPr/>
          <p:nvPr/>
        </p:nvGrpSpPr>
        <p:grpSpPr>
          <a:xfrm>
            <a:off x="10071414" y="1338407"/>
            <a:ext cx="180304" cy="425003"/>
            <a:chOff x="2060620" y="1287887"/>
            <a:chExt cx="180304" cy="425003"/>
          </a:xfrm>
        </p:grpSpPr>
        <p:cxnSp>
          <p:nvCxnSpPr>
            <p:cNvPr id="145" name="Connecteur droit 144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cteur droit avec flèche 145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e 146"/>
          <p:cNvGrpSpPr/>
          <p:nvPr/>
        </p:nvGrpSpPr>
        <p:grpSpPr>
          <a:xfrm>
            <a:off x="10060262" y="1916154"/>
            <a:ext cx="180304" cy="425003"/>
            <a:chOff x="2060620" y="1287887"/>
            <a:chExt cx="180304" cy="425003"/>
          </a:xfrm>
        </p:grpSpPr>
        <p:cxnSp>
          <p:nvCxnSpPr>
            <p:cNvPr id="148" name="Connecteur droit 147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eur droit avec flèche 148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e 149"/>
          <p:cNvGrpSpPr/>
          <p:nvPr/>
        </p:nvGrpSpPr>
        <p:grpSpPr>
          <a:xfrm>
            <a:off x="10076622" y="2586189"/>
            <a:ext cx="180304" cy="425003"/>
            <a:chOff x="2060620" y="1287887"/>
            <a:chExt cx="180304" cy="425003"/>
          </a:xfrm>
        </p:grpSpPr>
        <p:cxnSp>
          <p:nvCxnSpPr>
            <p:cNvPr id="151" name="Connecteur droit 150"/>
            <p:cNvCxnSpPr/>
            <p:nvPr/>
          </p:nvCxnSpPr>
          <p:spPr>
            <a:xfrm>
              <a:off x="2060620" y="1287887"/>
              <a:ext cx="0" cy="4250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avec flèche 151"/>
            <p:cNvCxnSpPr/>
            <p:nvPr/>
          </p:nvCxnSpPr>
          <p:spPr>
            <a:xfrm>
              <a:off x="2060620" y="1712890"/>
              <a:ext cx="18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ZoneTexte 152"/>
          <p:cNvSpPr txBox="1"/>
          <p:nvPr/>
        </p:nvSpPr>
        <p:spPr>
          <a:xfrm>
            <a:off x="10170634" y="1434654"/>
            <a:ext cx="840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 d’accès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ZoneTexte 153"/>
          <p:cNvSpPr txBox="1"/>
          <p:nvPr/>
        </p:nvSpPr>
        <p:spPr>
          <a:xfrm>
            <a:off x="10144256" y="2029168"/>
            <a:ext cx="109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Demande de doc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ZoneTexte 154"/>
          <p:cNvSpPr txBox="1"/>
          <p:nvPr/>
        </p:nvSpPr>
        <p:spPr>
          <a:xfrm>
            <a:off x="10260007" y="4241875"/>
            <a:ext cx="1371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Aménagement handicap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8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70456" y="515155"/>
            <a:ext cx="4301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Adaptation sur </a:t>
            </a:r>
            <a:r>
              <a:rPr lang="fr-FR" sz="2800" dirty="0" err="1" smtClean="0"/>
              <a:t>Wordpress</a:t>
            </a: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2297" y="1687132"/>
            <a:ext cx="13138407" cy="35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4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013" y="115911"/>
            <a:ext cx="8010659" cy="43190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013" y="4434974"/>
            <a:ext cx="71151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769994" cy="51515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Après avoir cliqué sur la photo dans le trombinoscope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5" y="618186"/>
            <a:ext cx="12170325" cy="57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7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769994" cy="51515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Après avoir cliqué sur la photo dans le trombinoscope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" y="837127"/>
            <a:ext cx="12177515" cy="57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769994" cy="51515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Après avoir cliqué sur la photo dans le trombinoscope</a:t>
            </a:r>
            <a:endParaRPr lang="fr-FR" sz="2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" y="631064"/>
            <a:ext cx="12191307" cy="57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5524" y="1867437"/>
            <a:ext cx="13203261" cy="327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827727" cy="49776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Espace SAGA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024"/>
          <a:stretch/>
        </p:blipFill>
        <p:spPr>
          <a:xfrm>
            <a:off x="1532550" y="356092"/>
            <a:ext cx="10659450" cy="63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905000" cy="523517"/>
          </a:xfrm>
        </p:spPr>
        <p:txBody>
          <a:bodyPr>
            <a:normAutofit/>
          </a:bodyPr>
          <a:lstStyle/>
          <a:p>
            <a:r>
              <a:rPr lang="fr-FR" sz="2400" dirty="0" smtClean="0"/>
              <a:t>Espace SAGA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23517"/>
            <a:ext cx="6042122" cy="633448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123" y="607353"/>
            <a:ext cx="6149878" cy="604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7507310" cy="639427"/>
          </a:xfrm>
        </p:spPr>
        <p:txBody>
          <a:bodyPr>
            <a:normAutofit/>
          </a:bodyPr>
          <a:lstStyle/>
          <a:p>
            <a:r>
              <a:rPr lang="fr-FR" sz="2400" dirty="0" smtClean="0"/>
              <a:t>Interaction(s) entre les visiteurs et les Compagnons du SAGA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268" y="798490"/>
            <a:ext cx="11937035" cy="194470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694" y="2496619"/>
            <a:ext cx="7793864" cy="417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90" y="0"/>
            <a:ext cx="7249999" cy="30919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848" y="2865182"/>
            <a:ext cx="6973373" cy="399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722772" cy="472002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Les plaquettes enseignant, élèves et correction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46975"/>
            <a:ext cx="3998497" cy="555723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028" y="746976"/>
            <a:ext cx="4018458" cy="55572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7901" y="746976"/>
            <a:ext cx="4014100" cy="55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1820" y="1605829"/>
            <a:ext cx="12684773" cy="35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0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425003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Devenir Compagnon</a:t>
            </a:r>
            <a:endParaRPr lang="fr-FR" sz="2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849" y="608684"/>
            <a:ext cx="9173313" cy="61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2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425003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Devenir Compagnon</a:t>
            </a:r>
            <a:endParaRPr lang="fr-FR" sz="2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121" y="403739"/>
            <a:ext cx="8808479" cy="645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6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4327301" cy="587912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Formulaire d’adhésion à télécharger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303" y="141667"/>
            <a:ext cx="4946457" cy="66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3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8126" y="1661376"/>
            <a:ext cx="12943968" cy="351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63" y="133305"/>
            <a:ext cx="3978499" cy="588389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La Conquête des fonds marins</a:t>
            </a:r>
            <a:endParaRPr lang="fr-FR" sz="2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63" y="721694"/>
            <a:ext cx="12220776" cy="601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6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63" y="133305"/>
            <a:ext cx="3978499" cy="588389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La Conquête des fonds marins</a:t>
            </a:r>
            <a:endParaRPr lang="fr-FR" sz="2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1145034"/>
            <a:ext cx="11549548" cy="52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63" y="133305"/>
            <a:ext cx="3978499" cy="588389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La Conquête des fonds marins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52" y="1970467"/>
            <a:ext cx="11758200" cy="28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570149" cy="54927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La Plongée</a:t>
            </a:r>
            <a:endParaRPr lang="fr-FR" sz="2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643944"/>
            <a:ext cx="9756754" cy="57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2729248" cy="54927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L’imaginaire culturel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25" y="1236373"/>
            <a:ext cx="10851990" cy="488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2744016" cy="43336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L’imaginaire culturel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6231" y="0"/>
            <a:ext cx="8959403" cy="67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74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2729248" cy="549275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L’imaginaire culturel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b="703"/>
          <a:stretch/>
        </p:blipFill>
        <p:spPr>
          <a:xfrm>
            <a:off x="2954158" y="0"/>
            <a:ext cx="8546676" cy="680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3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36637" y="1867437"/>
            <a:ext cx="13294700" cy="34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2908633" cy="51063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Formulaire de contact</a:t>
            </a:r>
            <a:endParaRPr lang="fr-FR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592" y="188406"/>
            <a:ext cx="7069353" cy="65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2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dre">
  <a:themeElements>
    <a:clrScheme name="Cadr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</Template>
  <TotalTime>1802</TotalTime>
  <Words>321</Words>
  <Application>Microsoft Office PowerPoint</Application>
  <PresentationFormat>Grand écran</PresentationFormat>
  <Paragraphs>107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4" baseType="lpstr">
      <vt:lpstr>Corbel</vt:lpstr>
      <vt:lpstr>Times New Roman</vt:lpstr>
      <vt:lpstr>Wingdings 2</vt:lpstr>
      <vt:lpstr>Cadre</vt:lpstr>
      <vt:lpstr>Les Compagnons du SAGA</vt:lpstr>
      <vt:lpstr>Présentation PowerPoint</vt:lpstr>
      <vt:lpstr>Présentation PowerPoint</vt:lpstr>
      <vt:lpstr>Présentation PowerPoint</vt:lpstr>
      <vt:lpstr>Head page</vt:lpstr>
      <vt:lpstr>Présentation PowerPoint</vt:lpstr>
      <vt:lpstr>Présentation PowerPoint</vt:lpstr>
      <vt:lpstr>Après avoir cliqué sur la photo dans le trombinoscope</vt:lpstr>
      <vt:lpstr>Après avoir cliqué sur la photo dans le trombinoscope</vt:lpstr>
      <vt:lpstr>Après avoir cliqué sur la photo dans le trombinoscope</vt:lpstr>
      <vt:lpstr>Présentation PowerPoint</vt:lpstr>
      <vt:lpstr>Espace SAGA</vt:lpstr>
      <vt:lpstr>Espace SAGA</vt:lpstr>
      <vt:lpstr>Interaction(s) entre les visiteurs et les Compagnons du SAGA</vt:lpstr>
      <vt:lpstr>Présentation PowerPoint</vt:lpstr>
      <vt:lpstr>Les plaquettes enseignant, élèves et correction</vt:lpstr>
      <vt:lpstr>Présentation PowerPoint</vt:lpstr>
      <vt:lpstr>Devenir Compagnon</vt:lpstr>
      <vt:lpstr>Devenir Compagnon</vt:lpstr>
      <vt:lpstr>Formulaire d’adhésion à télécharger</vt:lpstr>
      <vt:lpstr>Présentation PowerPoint</vt:lpstr>
      <vt:lpstr>La Conquête des fonds marins</vt:lpstr>
      <vt:lpstr>La Conquête des fonds marins</vt:lpstr>
      <vt:lpstr>La Conquête des fonds marins</vt:lpstr>
      <vt:lpstr>La Plongée</vt:lpstr>
      <vt:lpstr>L’imaginaire culturel</vt:lpstr>
      <vt:lpstr>L’imaginaire culturel</vt:lpstr>
      <vt:lpstr>L’imaginaire culturel</vt:lpstr>
      <vt:lpstr>Présentation PowerPoint</vt:lpstr>
      <vt:lpstr>Formulaire de 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Équipe Architecture</dc:title>
  <dc:creator>Barbara LENNE</dc:creator>
  <cp:lastModifiedBy>Roseline Barbaroux</cp:lastModifiedBy>
  <cp:revision>35</cp:revision>
  <dcterms:created xsi:type="dcterms:W3CDTF">2016-11-19T11:44:05Z</dcterms:created>
  <dcterms:modified xsi:type="dcterms:W3CDTF">2016-12-11T16:08:05Z</dcterms:modified>
</cp:coreProperties>
</file>